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4" r:id="rId2"/>
    <p:sldId id="281" r:id="rId3"/>
    <p:sldId id="282" r:id="rId4"/>
    <p:sldId id="283" r:id="rId5"/>
    <p:sldId id="284" r:id="rId6"/>
    <p:sldId id="285" r:id="rId7"/>
    <p:sldId id="275" r:id="rId8"/>
    <p:sldId id="276" r:id="rId9"/>
    <p:sldId id="277" r:id="rId10"/>
    <p:sldId id="278" r:id="rId11"/>
    <p:sldId id="279" r:id="rId12"/>
    <p:sldId id="28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95"/>
  </p:normalViewPr>
  <p:slideViewPr>
    <p:cSldViewPr snapToGrid="0" snapToObjects="1">
      <p:cViewPr varScale="1">
        <p:scale>
          <a:sx n="90" d="100"/>
          <a:sy n="90" d="100"/>
        </p:scale>
        <p:origin x="232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text&#13;&#10;&#13;&#10;Description automatically generated">
            <a:extLst>
              <a:ext uri="{FF2B5EF4-FFF2-40B4-BE49-F238E27FC236}">
                <a16:creationId xmlns:a16="http://schemas.microsoft.com/office/drawing/2014/main" id="{6ECB6BBA-B012-314B-9540-4408A93FD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391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970691BB-C163-F94B-B620-BAFB97000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471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1F064081-5D95-7F42-A5E2-9E6BEB681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070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5861FE3-FA3E-5A41-A25A-FBEE3A4C8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64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72333AE5-ED71-FE4D-8269-049331C92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08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1D5532E-14D9-9549-A15B-A97406614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228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970691BB-C163-F94B-B620-BAFB97000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518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1F064081-5D95-7F42-A5E2-9E6BEB681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014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5861FE3-FA3E-5A41-A25A-FBEE3A4C8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61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867AD0AC-545D-B744-9A0F-8BE23157C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510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72333AE5-ED71-FE4D-8269-049331C92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619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1D5532E-14D9-9549-A15B-A97406614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2407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156</TotalTime>
  <Words>0</Words>
  <Application>Microsoft Macintosh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Century Gothic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Transformation</dc:title>
  <dc:creator>Pankaj Kumar</dc:creator>
  <cp:lastModifiedBy>Pankaj Kumar</cp:lastModifiedBy>
  <cp:revision>9</cp:revision>
  <dcterms:created xsi:type="dcterms:W3CDTF">2018-11-12T09:18:52Z</dcterms:created>
  <dcterms:modified xsi:type="dcterms:W3CDTF">2018-11-12T12:12:56Z</dcterms:modified>
</cp:coreProperties>
</file>